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9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3" r:id="rId4"/>
    <p:sldMasterId id="2147483744" r:id="rId5"/>
    <p:sldMasterId id="2147483745" r:id="rId6"/>
    <p:sldMasterId id="2147483746" r:id="rId7"/>
    <p:sldMasterId id="2147483747" r:id="rId8"/>
    <p:sldMasterId id="2147483748" r:id="rId9"/>
    <p:sldMasterId id="2147483749" r:id="rId10"/>
    <p:sldMasterId id="2147483750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8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Medium-italic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0" Type="http://schemas.openxmlformats.org/officeDocument/2006/relationships/font" Target="fonts/MontserratMedium-boldItalic.fntdata"/><Relationship Id="rId11" Type="http://schemas.openxmlformats.org/officeDocument/2006/relationships/slideMaster" Target="slideMasters/slideMaster8.xml"/><Relationship Id="rId10" Type="http://schemas.openxmlformats.org/officeDocument/2006/relationships/slideMaster" Target="slideMasters/slideMaster7.xml"/><Relationship Id="rId13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9" Type="http://schemas.openxmlformats.org/officeDocument/2006/relationships/slide" Target="slides/slide7.xml"/><Relationship Id="rId18" Type="http://schemas.openxmlformats.org/officeDocument/2006/relationships/slide" Target="slides/slide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18c6724948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218c6724948_2_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18c6724948_2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18c6724948_2_5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18c6724948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218c6724948_2_1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18c6724948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18c6724948_2_1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18c6724948_2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18c6724948_2_2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18c6724948_2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218c6724948_2_3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18c6724948_2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18c6724948_2_3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18c6724948_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218c6724948_2_3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18c6724948_2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218c6724948_2_3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18c672494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18c672494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2166480" y="1918800"/>
            <a:ext cx="4810680" cy="605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9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0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idx="1" type="subTitle"/>
          </p:nvPr>
        </p:nvSpPr>
        <p:spPr>
          <a:xfrm>
            <a:off x="2166480" y="1918800"/>
            <a:ext cx="4810680" cy="605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3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4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5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6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6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7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7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8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8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8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8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8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8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41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2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3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43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4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/>
          <p:nvPr>
            <p:ph idx="1" type="subTitle"/>
          </p:nvPr>
        </p:nvSpPr>
        <p:spPr>
          <a:xfrm>
            <a:off x="2166480" y="1918800"/>
            <a:ext cx="4810680" cy="605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6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6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6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7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7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47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8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48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9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9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49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0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5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5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50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50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1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51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51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51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51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51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51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3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5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55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6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5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7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57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57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8"/>
          <p:cNvSpPr txBox="1"/>
          <p:nvPr>
            <p:ph idx="1" type="subTitle"/>
          </p:nvPr>
        </p:nvSpPr>
        <p:spPr>
          <a:xfrm>
            <a:off x="2166480" y="1918800"/>
            <a:ext cx="4810680" cy="605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9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59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59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59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0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60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6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60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1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6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6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61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2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62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62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3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6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6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63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63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4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64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64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64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64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64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64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6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66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66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8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68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9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6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0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1"/>
          <p:cNvSpPr txBox="1"/>
          <p:nvPr>
            <p:ph idx="1" type="subTitle"/>
          </p:nvPr>
        </p:nvSpPr>
        <p:spPr>
          <a:xfrm>
            <a:off x="2166480" y="1918800"/>
            <a:ext cx="4810680" cy="605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2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7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72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7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3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73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7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73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4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7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7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74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5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75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75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6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7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7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76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76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77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77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77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77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77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77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77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0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80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1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8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2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8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82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3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4"/>
          <p:cNvSpPr txBox="1"/>
          <p:nvPr>
            <p:ph idx="1" type="subTitle"/>
          </p:nvPr>
        </p:nvSpPr>
        <p:spPr>
          <a:xfrm>
            <a:off x="2166480" y="1918800"/>
            <a:ext cx="4810680" cy="605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85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8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8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85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86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86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8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86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7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8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8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87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8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88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88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9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89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8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89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89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90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90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90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90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90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90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90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93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93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94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9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95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9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9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96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97"/>
          <p:cNvSpPr txBox="1"/>
          <p:nvPr>
            <p:ph idx="1" type="subTitle"/>
          </p:nvPr>
        </p:nvSpPr>
        <p:spPr>
          <a:xfrm>
            <a:off x="2166480" y="1918800"/>
            <a:ext cx="4810680" cy="605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98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9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9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9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99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9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9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9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00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10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10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10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1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10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10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2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10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10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10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10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03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10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10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10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10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10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10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theme" Target="../theme/theme9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/Relationships>
</file>

<file path=ppt/slideMasters/_rels/slideMaster7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theme" Target="../theme/theme7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/Relationships>
</file>

<file path=ppt/slideMasters/_rels/slideMaster8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theme" Target="../theme/theme8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46440" y="-25920"/>
            <a:ext cx="9236160" cy="51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7548480" y="4663080"/>
            <a:ext cx="147204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3421440" y="4836960"/>
            <a:ext cx="2300760" cy="39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37080" y="-20880"/>
            <a:ext cx="9217800" cy="518472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6"/>
          <p:cNvSpPr/>
          <p:nvPr/>
        </p:nvSpPr>
        <p:spPr>
          <a:xfrm>
            <a:off x="-41760" y="-31320"/>
            <a:ext cx="4497480" cy="518472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6"/>
          <p:cNvSpPr/>
          <p:nvPr/>
        </p:nvSpPr>
        <p:spPr>
          <a:xfrm>
            <a:off x="4456080" y="-20880"/>
            <a:ext cx="4724280" cy="5184720"/>
          </a:xfrm>
          <a:prstGeom prst="rtTriangle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7548480" y="4663080"/>
            <a:ext cx="147204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26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0" name="Google Shape;110;p26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1" name="Google Shape;111;p26"/>
          <p:cNvSpPr/>
          <p:nvPr/>
        </p:nvSpPr>
        <p:spPr>
          <a:xfrm>
            <a:off x="0" y="4883040"/>
            <a:ext cx="2300760" cy="396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1975320" y="-2033640"/>
            <a:ext cx="5174280" cy="919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80">
              <a:srgbClr val="000000">
                <a:alpha val="49803"/>
              </a:srgbClr>
            </a:outerShdw>
          </a:effectLst>
        </p:spPr>
      </p:pic>
      <p:sp>
        <p:nvSpPr>
          <p:cNvPr id="162" name="Google Shape;162;p39"/>
          <p:cNvSpPr txBox="1"/>
          <p:nvPr>
            <p:ph type="title"/>
          </p:nvPr>
        </p:nvSpPr>
        <p:spPr>
          <a:xfrm>
            <a:off x="311760" y="555480"/>
            <a:ext cx="8433720" cy="755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3" name="Google Shape;163;p39"/>
          <p:cNvSpPr/>
          <p:nvPr/>
        </p:nvSpPr>
        <p:spPr>
          <a:xfrm rot="10800000">
            <a:off x="-29160" y="645480"/>
            <a:ext cx="9203760" cy="4507920"/>
          </a:xfrm>
          <a:prstGeom prst="flowChartOffpageConnector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9"/>
          <p:cNvSpPr txBox="1"/>
          <p:nvPr>
            <p:ph idx="12" type="sldNum"/>
          </p:nvPr>
        </p:nvSpPr>
        <p:spPr>
          <a:xfrm>
            <a:off x="7548480" y="4663080"/>
            <a:ext cx="147204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39"/>
          <p:cNvSpPr/>
          <p:nvPr/>
        </p:nvSpPr>
        <p:spPr>
          <a:xfrm>
            <a:off x="0" y="4743360"/>
            <a:ext cx="2300760" cy="396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9"/>
          <p:cNvSpPr txBox="1"/>
          <p:nvPr>
            <p:ph idx="1" type="body"/>
          </p:nvPr>
        </p:nvSpPr>
        <p:spPr>
          <a:xfrm>
            <a:off x="311760" y="1389600"/>
            <a:ext cx="8538120" cy="3179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5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46440" y="-25920"/>
            <a:ext cx="9236160" cy="51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2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8" name="Google Shape;218;p52"/>
          <p:cNvSpPr txBox="1"/>
          <p:nvPr>
            <p:ph idx="12" type="sldNum"/>
          </p:nvPr>
        </p:nvSpPr>
        <p:spPr>
          <a:xfrm>
            <a:off x="7548480" y="4663080"/>
            <a:ext cx="147204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52"/>
          <p:cNvSpPr/>
          <p:nvPr/>
        </p:nvSpPr>
        <p:spPr>
          <a:xfrm>
            <a:off x="3421440" y="4836960"/>
            <a:ext cx="2300760" cy="39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2"/>
          <p:cNvSpPr txBox="1"/>
          <p:nvPr>
            <p:ph idx="1" type="body"/>
          </p:nvPr>
        </p:nvSpPr>
        <p:spPr>
          <a:xfrm>
            <a:off x="311760" y="1389600"/>
            <a:ext cx="8538120" cy="3179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6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54000" y="-15480"/>
            <a:ext cx="9217800" cy="518472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5"/>
          <p:cNvSpPr/>
          <p:nvPr/>
        </p:nvSpPr>
        <p:spPr>
          <a:xfrm>
            <a:off x="-54000" y="-15480"/>
            <a:ext cx="9217800" cy="5184720"/>
          </a:xfrm>
          <a:prstGeom prst="snip2DiagRect">
            <a:avLst>
              <a:gd fmla="val 0" name="adj1"/>
              <a:gd fmla="val 50000" name="adj2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65"/>
          <p:cNvSpPr txBox="1"/>
          <p:nvPr>
            <p:ph idx="1"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3" name="Google Shape;273;p65"/>
          <p:cNvSpPr txBox="1"/>
          <p:nvPr>
            <p:ph idx="12" type="sldNum"/>
          </p:nvPr>
        </p:nvSpPr>
        <p:spPr>
          <a:xfrm>
            <a:off x="7548480" y="4663080"/>
            <a:ext cx="147204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65"/>
          <p:cNvSpPr txBox="1"/>
          <p:nvPr>
            <p:ph idx="2"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5" name="Google Shape;275;p65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6" name="Google Shape;276;p65"/>
          <p:cNvSpPr/>
          <p:nvPr/>
        </p:nvSpPr>
        <p:spPr>
          <a:xfrm>
            <a:off x="0" y="4743360"/>
            <a:ext cx="2300760" cy="396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7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25920" y="-20880"/>
            <a:ext cx="9195840" cy="518472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78"/>
          <p:cNvSpPr/>
          <p:nvPr/>
        </p:nvSpPr>
        <p:spPr>
          <a:xfrm>
            <a:off x="244800" y="221400"/>
            <a:ext cx="8653680" cy="4700520"/>
          </a:xfrm>
          <a:prstGeom prst="flowChartProcess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78"/>
          <p:cNvSpPr txBox="1"/>
          <p:nvPr>
            <p:ph type="title"/>
          </p:nvPr>
        </p:nvSpPr>
        <p:spPr>
          <a:xfrm>
            <a:off x="548280" y="408600"/>
            <a:ext cx="8047080" cy="125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29" name="Google Shape;329;p78"/>
          <p:cNvSpPr/>
          <p:nvPr/>
        </p:nvSpPr>
        <p:spPr>
          <a:xfrm>
            <a:off x="-25920" y="4143960"/>
            <a:ext cx="1019880" cy="101988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78"/>
          <p:cNvSpPr/>
          <p:nvPr/>
        </p:nvSpPr>
        <p:spPr>
          <a:xfrm rot="5400000">
            <a:off x="-25560" y="-20880"/>
            <a:ext cx="1019880" cy="101988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78"/>
          <p:cNvSpPr/>
          <p:nvPr/>
        </p:nvSpPr>
        <p:spPr>
          <a:xfrm rot="-5400000">
            <a:off x="8149680" y="4144320"/>
            <a:ext cx="1019880" cy="101988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78"/>
          <p:cNvSpPr/>
          <p:nvPr/>
        </p:nvSpPr>
        <p:spPr>
          <a:xfrm rot="10800000">
            <a:off x="8150040" y="-20520"/>
            <a:ext cx="1019880" cy="101988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78"/>
          <p:cNvSpPr txBox="1"/>
          <p:nvPr>
            <p:ph idx="12" type="sldNum"/>
          </p:nvPr>
        </p:nvSpPr>
        <p:spPr>
          <a:xfrm>
            <a:off x="7548480" y="4663080"/>
            <a:ext cx="147204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78"/>
          <p:cNvSpPr/>
          <p:nvPr/>
        </p:nvSpPr>
        <p:spPr>
          <a:xfrm flipH="1" rot="10800000">
            <a:off x="-78480" y="-103320"/>
            <a:ext cx="1019880" cy="10198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sp>
      <p:sp>
        <p:nvSpPr>
          <p:cNvPr id="335" name="Google Shape;335;p78"/>
          <p:cNvSpPr/>
          <p:nvPr/>
        </p:nvSpPr>
        <p:spPr>
          <a:xfrm flipH="1" rot="10800000">
            <a:off x="8205840" y="4223880"/>
            <a:ext cx="1019880" cy="10198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sp>
      <p:sp>
        <p:nvSpPr>
          <p:cNvPr id="336" name="Google Shape;336;p78"/>
          <p:cNvSpPr/>
          <p:nvPr/>
        </p:nvSpPr>
        <p:spPr>
          <a:xfrm flipH="1" rot="-5400000">
            <a:off x="-78120" y="4223520"/>
            <a:ext cx="1019880" cy="10198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sp>
      <p:sp>
        <p:nvSpPr>
          <p:cNvPr id="337" name="Google Shape;337;p78"/>
          <p:cNvSpPr/>
          <p:nvPr/>
        </p:nvSpPr>
        <p:spPr>
          <a:xfrm flipH="1" rot="-5400000">
            <a:off x="8268120" y="-20520"/>
            <a:ext cx="1019880" cy="10198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42D9C8"/>
            </a:solidFill>
            <a:prstDash val="dot"/>
            <a:round/>
            <a:headEnd len="sm" w="sm" type="none"/>
            <a:tailEnd len="sm" w="sm" type="none"/>
          </a:ln>
        </p:spPr>
      </p:sp>
      <p:sp>
        <p:nvSpPr>
          <p:cNvPr id="338" name="Google Shape;338;p78"/>
          <p:cNvSpPr/>
          <p:nvPr/>
        </p:nvSpPr>
        <p:spPr>
          <a:xfrm>
            <a:off x="3421440" y="4836960"/>
            <a:ext cx="2300760" cy="39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78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9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46440" y="-25920"/>
            <a:ext cx="9236160" cy="51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91"/>
          <p:cNvSpPr txBox="1"/>
          <p:nvPr>
            <p:ph type="title"/>
          </p:nvPr>
        </p:nvSpPr>
        <p:spPr>
          <a:xfrm>
            <a:off x="2166480" y="1918800"/>
            <a:ext cx="481068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91" name="Google Shape;391;p91"/>
          <p:cNvSpPr txBox="1"/>
          <p:nvPr>
            <p:ph idx="12" type="sldNum"/>
          </p:nvPr>
        </p:nvSpPr>
        <p:spPr>
          <a:xfrm>
            <a:off x="7548480" y="4663080"/>
            <a:ext cx="147204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2" name="Google Shape;392;p91"/>
          <p:cNvSpPr/>
          <p:nvPr/>
        </p:nvSpPr>
        <p:spPr>
          <a:xfrm>
            <a:off x="3421440" y="4836960"/>
            <a:ext cx="2300760" cy="39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400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9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04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Alert</a:t>
            </a:r>
            <a:endParaRPr b="0" i="0" sz="5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04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The chu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7238520" y="-42480"/>
            <a:ext cx="1979280" cy="194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714400"/>
            <a:ext cx="1640520" cy="242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13"/>
          <p:cNvSpPr txBox="1"/>
          <p:nvPr/>
        </p:nvSpPr>
        <p:spPr>
          <a:xfrm>
            <a:off x="1815120" y="1918800"/>
            <a:ext cx="5513760" cy="1305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66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5200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Благодарим Ви за вниманието!</a:t>
            </a:r>
            <a:endParaRPr b="0" sz="5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548480" y="2720520"/>
            <a:ext cx="1640520" cy="242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4690800">
            <a:off x="20520" y="-175320"/>
            <a:ext cx="1837440" cy="181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5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2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Цел на проекта</a:t>
            </a:r>
            <a:endParaRPr b="0" i="0" sz="28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05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Да създадем полезно приложение, чрез което да се помогне на хора да предотвратят злополука.</a:t>
            </a:r>
            <a:endParaRPr sz="1800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Да се възползваме от свързаността на мрежата, за да сме свързани и във физическия свят</a:t>
            </a:r>
            <a:endParaRPr sz="1800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06"/>
          <p:cNvSpPr txBox="1"/>
          <p:nvPr/>
        </p:nvSpPr>
        <p:spPr>
          <a:xfrm>
            <a:off x="311760" y="555480"/>
            <a:ext cx="8339760" cy="755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Проблемът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06"/>
          <p:cNvSpPr txBox="1"/>
          <p:nvPr/>
        </p:nvSpPr>
        <p:spPr>
          <a:xfrm>
            <a:off x="373010" y="1222225"/>
            <a:ext cx="8538000" cy="3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71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Неуспешното опазване на човешкия живот</a:t>
            </a:r>
            <a:endParaRPr sz="1800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71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Трудното локализиране на хора в опасност</a:t>
            </a:r>
            <a:endParaRPr sz="1800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71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Бавното известяване на службите (112)</a:t>
            </a:r>
            <a:endParaRPr sz="1800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07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820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Вашето решение</a:t>
            </a:r>
            <a:br>
              <a:rPr lang="en-GB" sz="1800"/>
            </a:br>
            <a:endParaRPr b="0" sz="282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07"/>
          <p:cNvSpPr txBox="1"/>
          <p:nvPr/>
        </p:nvSpPr>
        <p:spPr>
          <a:xfrm>
            <a:off x="311760" y="1389600"/>
            <a:ext cx="8538120" cy="3179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71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Мобилно приложение с SOS бутон</a:t>
            </a:r>
            <a:endParaRPr sz="1800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71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Карта, показваща къде има инцидент</a:t>
            </a:r>
            <a:endParaRPr sz="1800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71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Свързаност между потребителите</a:t>
            </a:r>
            <a:endParaRPr sz="1800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8" name="Google Shape;46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100" y="933101"/>
            <a:ext cx="3236783" cy="29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8"/>
          <p:cNvSpPr txBox="1"/>
          <p:nvPr/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08"/>
          <p:cNvSpPr txBox="1"/>
          <p:nvPr/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08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820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Технологии</a:t>
            </a:r>
            <a:endParaRPr b="0" sz="282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600" y="1493725"/>
            <a:ext cx="3666400" cy="137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400" y="3217050"/>
            <a:ext cx="40576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2850" y="444950"/>
            <a:ext cx="283845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09"/>
          <p:cNvSpPr txBox="1"/>
          <p:nvPr/>
        </p:nvSpPr>
        <p:spPr>
          <a:xfrm>
            <a:off x="311760" y="555480"/>
            <a:ext cx="8433720" cy="755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800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Как работи?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09"/>
          <p:cNvSpPr txBox="1"/>
          <p:nvPr/>
        </p:nvSpPr>
        <p:spPr>
          <a:xfrm>
            <a:off x="311760" y="1128960"/>
            <a:ext cx="8538120" cy="3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71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При натискане на SOS бутон се изпраща нотификация до всички останали потребители в радиуса на инцидента.</a:t>
            </a:r>
            <a:endParaRPr sz="1800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71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На </a:t>
            </a:r>
            <a:r>
              <a:rPr lang="en-GB" sz="1800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картата се показва локацията на  инцидента.</a:t>
            </a:r>
            <a:endParaRPr sz="1800"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71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Потребителят може да помогне като звънне на бърза помощ или отиде на определената локация .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1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800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Процесът на работа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110"/>
          <p:cNvSpPr txBox="1"/>
          <p:nvPr/>
        </p:nvSpPr>
        <p:spPr>
          <a:xfrm>
            <a:off x="311760" y="1152360"/>
            <a:ext cx="852012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10"/>
          <p:cNvSpPr/>
          <p:nvPr/>
        </p:nvSpPr>
        <p:spPr>
          <a:xfrm>
            <a:off x="529065" y="2087405"/>
            <a:ext cx="2862" cy="6998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8425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sp>
      <p:sp>
        <p:nvSpPr>
          <p:cNvPr id="492" name="Google Shape;492;p110"/>
          <p:cNvSpPr/>
          <p:nvPr/>
        </p:nvSpPr>
        <p:spPr>
          <a:xfrm>
            <a:off x="947310" y="2283130"/>
            <a:ext cx="10347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600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08.03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10"/>
          <p:cNvSpPr/>
          <p:nvPr/>
        </p:nvSpPr>
        <p:spPr>
          <a:xfrm>
            <a:off x="6424095" y="1966450"/>
            <a:ext cx="69552" cy="820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8425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sp>
      <p:sp>
        <p:nvSpPr>
          <p:cNvPr id="494" name="Google Shape;494;p110"/>
          <p:cNvSpPr/>
          <p:nvPr/>
        </p:nvSpPr>
        <p:spPr>
          <a:xfrm>
            <a:off x="311760" y="2770330"/>
            <a:ext cx="1914900" cy="384600"/>
          </a:xfrm>
          <a:prstGeom prst="chevron">
            <a:avLst>
              <a:gd fmla="val 50000" name="adj"/>
            </a:avLst>
          </a:prstGeom>
          <a:solidFill>
            <a:srgbClr val="29838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10"/>
          <p:cNvSpPr/>
          <p:nvPr/>
        </p:nvSpPr>
        <p:spPr>
          <a:xfrm>
            <a:off x="2065338" y="2770318"/>
            <a:ext cx="2759700" cy="384600"/>
          </a:xfrm>
          <a:prstGeom prst="chevron">
            <a:avLst>
              <a:gd fmla="val 50000" name="adj"/>
            </a:avLst>
          </a:prstGeom>
          <a:solidFill>
            <a:srgbClr val="A0182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10"/>
          <p:cNvSpPr/>
          <p:nvPr/>
        </p:nvSpPr>
        <p:spPr>
          <a:xfrm>
            <a:off x="4663820" y="2770318"/>
            <a:ext cx="2664600" cy="384600"/>
          </a:xfrm>
          <a:prstGeom prst="chevron">
            <a:avLst>
              <a:gd fmla="val 50000" name="adj"/>
            </a:avLst>
          </a:prstGeom>
          <a:solidFill>
            <a:srgbClr val="29838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10"/>
          <p:cNvSpPr/>
          <p:nvPr/>
        </p:nvSpPr>
        <p:spPr>
          <a:xfrm>
            <a:off x="7146350" y="2770318"/>
            <a:ext cx="1207800" cy="384600"/>
          </a:xfrm>
          <a:prstGeom prst="chevron">
            <a:avLst>
              <a:gd fmla="val 50000" name="adj"/>
            </a:avLst>
          </a:prstGeom>
          <a:solidFill>
            <a:srgbClr val="A0182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10"/>
          <p:cNvSpPr/>
          <p:nvPr/>
        </p:nvSpPr>
        <p:spPr>
          <a:xfrm flipH="1">
            <a:off x="2893670" y="3154932"/>
            <a:ext cx="4320" cy="820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842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sp>
      <p:sp>
        <p:nvSpPr>
          <p:cNvPr id="499" name="Google Shape;499;p110"/>
          <p:cNvSpPr/>
          <p:nvPr/>
        </p:nvSpPr>
        <p:spPr>
          <a:xfrm>
            <a:off x="2985530" y="3284500"/>
            <a:ext cx="1103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600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09.03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10"/>
          <p:cNvSpPr/>
          <p:nvPr/>
        </p:nvSpPr>
        <p:spPr>
          <a:xfrm>
            <a:off x="7682110" y="3352035"/>
            <a:ext cx="1034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600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11.03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10"/>
          <p:cNvSpPr/>
          <p:nvPr/>
        </p:nvSpPr>
        <p:spPr>
          <a:xfrm>
            <a:off x="6647400" y="2163558"/>
            <a:ext cx="1034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600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10.03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10"/>
          <p:cNvSpPr/>
          <p:nvPr/>
        </p:nvSpPr>
        <p:spPr>
          <a:xfrm flipH="1">
            <a:off x="7829260" y="3154920"/>
            <a:ext cx="4320" cy="820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842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sp>
      <p:sp>
        <p:nvSpPr>
          <p:cNvPr id="503" name="Google Shape;503;p110"/>
          <p:cNvSpPr txBox="1"/>
          <p:nvPr/>
        </p:nvSpPr>
        <p:spPr>
          <a:xfrm>
            <a:off x="132600" y="1693725"/>
            <a:ext cx="44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Идея, разпределение на работата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4" name="Google Shape;504;p110"/>
          <p:cNvSpPr txBox="1"/>
          <p:nvPr/>
        </p:nvSpPr>
        <p:spPr>
          <a:xfrm>
            <a:off x="1569900" y="3975725"/>
            <a:ext cx="37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Frontend &amp; backend, design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5" name="Google Shape;505;p110"/>
          <p:cNvSpPr txBox="1"/>
          <p:nvPr/>
        </p:nvSpPr>
        <p:spPr>
          <a:xfrm>
            <a:off x="5008800" y="1535400"/>
            <a:ext cx="23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Backend,map,notifications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6" name="Google Shape;506;p110"/>
          <p:cNvSpPr txBox="1"/>
          <p:nvPr/>
        </p:nvSpPr>
        <p:spPr>
          <a:xfrm>
            <a:off x="6504925" y="4031375"/>
            <a:ext cx="19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Презентация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11"/>
          <p:cNvSpPr txBox="1"/>
          <p:nvPr/>
        </p:nvSpPr>
        <p:spPr>
          <a:xfrm>
            <a:off x="444600" y="181506"/>
            <a:ext cx="8254800" cy="42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120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Live demo</a:t>
            </a:r>
            <a:endParaRPr b="0" sz="312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12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71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</a:pPr>
            <a:r>
              <a:rPr lang="en-GB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Браян - Map, backend and textures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71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</a:pPr>
            <a:r>
              <a:rPr lang="en-GB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Иван - Frontend and design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71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</a:pPr>
            <a:r>
              <a:rPr lang="en-GB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Калоян - Frontend and design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31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Никола - Backend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31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Стефан - Notifications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31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Михаил Колев - Ментор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D9C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7" name="Google Shape;517;p112"/>
          <p:cNvSpPr txBox="1"/>
          <p:nvPr>
            <p:ph type="title"/>
          </p:nvPr>
        </p:nvSpPr>
        <p:spPr>
          <a:xfrm flipH="1">
            <a:off x="457075" y="436150"/>
            <a:ext cx="82293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</a:t>
            </a:r>
            <a:r>
              <a:rPr lang="en-GB" sz="2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ашият отбор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